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611f075f2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611f075f2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9275" y="152400"/>
            <a:ext cx="3045453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3613" y="152400"/>
            <a:ext cx="319676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